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53D0-9307-4305-B002-0C73B9ECD88F}" type="datetimeFigureOut">
              <a:rPr lang="en-GB" smtClean="0"/>
              <a:pPr/>
              <a:t>15/11/2014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92372-49EC-46ED-9A17-86401CC0FEC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l.uk/onlinegallery/onlineex/englit/beowulf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7200" dirty="0" smtClean="0"/>
              <a:t>Old English words</a:t>
            </a:r>
            <a:endParaRPr lang="en-GB" sz="7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110" y="1700808"/>
            <a:ext cx="73282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85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en-US" dirty="0" smtClean="0"/>
              <a:t>In about AD 1000, the Anglo Saxon scribes, who copied books by hand, produced a copy of the poem that still exists. The copy is very fragile as its pages are a thousand years old, but it is preserved in the British Library in London.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>
                <a:hlinkClick r:id="rId2"/>
              </a:rPr>
              <a:t>British Library link with podcast and background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2924944"/>
            <a:ext cx="2183746" cy="242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9952" y="2996952"/>
            <a:ext cx="3895725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696" y="188640"/>
            <a:ext cx="4381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838200"/>
            <a:ext cx="51054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r>
              <a:rPr lang="en-US" sz="4000" dirty="0" smtClean="0"/>
              <a:t>It is written in Old English so we would not understand it if we read it today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560" y="1828800"/>
            <a:ext cx="8208912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 the Michael </a:t>
            </a:r>
            <a:r>
              <a:rPr lang="en-GB" dirty="0" err="1" smtClean="0"/>
              <a:t>Morpurgo</a:t>
            </a:r>
            <a:r>
              <a:rPr lang="en-GB" dirty="0" smtClean="0"/>
              <a:t> Version of this Epic Poem - there are some words which are also unfamiliar to us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dirty="0" smtClean="0"/>
              <a:t>Listen to/or read p13 – 21.</a:t>
            </a:r>
          </a:p>
          <a:p>
            <a:r>
              <a:rPr lang="en-GB" dirty="0" smtClean="0"/>
              <a:t>Make a list of some of the unknown or ambitious words used by the author. </a:t>
            </a:r>
          </a:p>
          <a:p>
            <a:r>
              <a:rPr lang="en-GB" dirty="0" smtClean="0"/>
              <a:t>Check the meanings of unknown words in a dictionary or on internet.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beowulf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725144"/>
            <a:ext cx="272553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Tarsia</a:t>
            </a:r>
            <a:r>
              <a:rPr lang="en-GB" dirty="0" smtClean="0"/>
              <a:t> Puzzle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work as a group to match the meanings and definitions of some of the words from the text?  </a:t>
            </a:r>
            <a:endParaRPr lang="en-GB" dirty="0" smtClean="0"/>
          </a:p>
          <a:p>
            <a:r>
              <a:rPr lang="en-GB" dirty="0" smtClean="0"/>
              <a:t>This is what the finished puzzle should look like.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2397" t="10761" r="25586" b="11635"/>
          <a:stretch>
            <a:fillRect/>
          </a:stretch>
        </p:blipFill>
        <p:spPr bwMode="auto">
          <a:xfrm>
            <a:off x="3275856" y="3789040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 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Pairs to each take a word and write on a strip of coloured card (could be coloured in/bubble writing).</a:t>
            </a:r>
            <a:endParaRPr lang="en-GB" dirty="0"/>
          </a:p>
          <a:p>
            <a:r>
              <a:rPr lang="en-GB" dirty="0" smtClean="0"/>
              <a:t>Now on a separate strip of paper write a definition for your word.</a:t>
            </a:r>
          </a:p>
          <a:p>
            <a:r>
              <a:rPr lang="en-GB" dirty="0" smtClean="0"/>
              <a:t>Take turns to read out your definitions, can you classmates work out your word?</a:t>
            </a:r>
          </a:p>
          <a:p>
            <a:r>
              <a:rPr lang="en-GB" dirty="0" smtClean="0"/>
              <a:t>Display as a large class glossary on working wall.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It is written in Old English so we would not understand it if we read it today</vt:lpstr>
      <vt:lpstr>In the Michael Morpurgo Version of this Epic Poem - there are some words which are also unfamiliar to us today</vt:lpstr>
      <vt:lpstr>Tarsia Puzzle</vt:lpstr>
      <vt:lpstr>Class Glossary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BCharnley</dc:creator>
  <cp:lastModifiedBy>BCharnley</cp:lastModifiedBy>
  <cp:revision>4</cp:revision>
  <dcterms:created xsi:type="dcterms:W3CDTF">2014-11-15T20:42:01Z</dcterms:created>
  <dcterms:modified xsi:type="dcterms:W3CDTF">2014-11-15T21:08:25Z</dcterms:modified>
</cp:coreProperties>
</file>